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9" r:id="rId3"/>
    <p:sldId id="258" r:id="rId4"/>
    <p:sldId id="256" r:id="rId5"/>
    <p:sldId id="260" r:id="rId6"/>
    <p:sldId id="261" r:id="rId7"/>
    <p:sldId id="263" r:id="rId8"/>
    <p:sldId id="267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89" autoAdjust="0"/>
  </p:normalViewPr>
  <p:slideViewPr>
    <p:cSldViewPr>
      <p:cViewPr varScale="1">
        <p:scale>
          <a:sx n="50" d="100"/>
          <a:sy n="50" d="100"/>
        </p:scale>
        <p:origin x="-102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2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333D97-7954-40C3-A429-6918886575F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F4B53D-934D-4C15-8236-1B7942D994FE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800" dirty="0" smtClean="0">
              <a:solidFill>
                <a:schemeClr val="accent3">
                  <a:lumMod val="75000"/>
                </a:schemeClr>
              </a:solidFill>
            </a:rPr>
            <a:t>Види презентацій</a:t>
          </a:r>
          <a:endParaRPr lang="ru-RU" sz="2800" dirty="0">
            <a:solidFill>
              <a:schemeClr val="accent3">
                <a:lumMod val="75000"/>
              </a:schemeClr>
            </a:solidFill>
          </a:endParaRPr>
        </a:p>
      </dgm:t>
    </dgm:pt>
    <dgm:pt modelId="{9D0A227A-3CBB-4407-B004-3191F0EDFC5A}" type="parTrans" cxnId="{2026188C-AB12-4F57-BFC0-FA73BF792A1B}">
      <dgm:prSet/>
      <dgm:spPr/>
      <dgm:t>
        <a:bodyPr/>
        <a:lstStyle/>
        <a:p>
          <a:endParaRPr lang="ru-RU"/>
        </a:p>
      </dgm:t>
    </dgm:pt>
    <dgm:pt modelId="{E53EB94D-508A-4AE9-A64E-6CA95478DAD6}" type="sibTrans" cxnId="{2026188C-AB12-4F57-BFC0-FA73BF792A1B}">
      <dgm:prSet/>
      <dgm:spPr/>
      <dgm:t>
        <a:bodyPr/>
        <a:lstStyle/>
        <a:p>
          <a:endParaRPr lang="ru-RU"/>
        </a:p>
      </dgm:t>
    </dgm:pt>
    <dgm:pt modelId="{70C217A6-0181-4D07-BB5B-FFE90445B78A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слайдові</a:t>
          </a:r>
          <a:endParaRPr lang="ru-RU" dirty="0"/>
        </a:p>
      </dgm:t>
    </dgm:pt>
    <dgm:pt modelId="{228A5B66-B0EC-443E-BAFB-5FCD59A1CA64}" type="parTrans" cxnId="{73B9B205-002E-4C27-A087-2E9BAB882F2F}">
      <dgm:prSet/>
      <dgm:spPr/>
      <dgm:t>
        <a:bodyPr/>
        <a:lstStyle/>
        <a:p>
          <a:endParaRPr lang="ru-RU"/>
        </a:p>
      </dgm:t>
    </dgm:pt>
    <dgm:pt modelId="{1CAFA227-32AF-4474-822E-05AC9895BA81}" type="sibTrans" cxnId="{73B9B205-002E-4C27-A087-2E9BAB882F2F}">
      <dgm:prSet/>
      <dgm:spPr/>
      <dgm:t>
        <a:bodyPr/>
        <a:lstStyle/>
        <a:p>
          <a:endParaRPr lang="ru-RU"/>
        </a:p>
      </dgm:t>
    </dgm:pt>
    <dgm:pt modelId="{D701F163-2E19-47FA-B0F3-E0EFD41B5521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dirty="0" smtClean="0"/>
            <a:t>потокові</a:t>
          </a:r>
          <a:endParaRPr lang="ru-RU" dirty="0"/>
        </a:p>
      </dgm:t>
    </dgm:pt>
    <dgm:pt modelId="{28666F72-1F0B-4AFC-A652-0CDF7ACB1E88}" type="parTrans" cxnId="{A5C5DDC4-F343-40B7-B6EF-7733EA2A8BAE}">
      <dgm:prSet/>
      <dgm:spPr/>
      <dgm:t>
        <a:bodyPr/>
        <a:lstStyle/>
        <a:p>
          <a:endParaRPr lang="ru-RU"/>
        </a:p>
      </dgm:t>
    </dgm:pt>
    <dgm:pt modelId="{8DD861EB-0EF2-4D5E-8298-CDDDE242D1C3}" type="sibTrans" cxnId="{A5C5DDC4-F343-40B7-B6EF-7733EA2A8BAE}">
      <dgm:prSet/>
      <dgm:spPr/>
      <dgm:t>
        <a:bodyPr/>
        <a:lstStyle/>
        <a:p>
          <a:endParaRPr lang="ru-RU"/>
        </a:p>
      </dgm:t>
    </dgm:pt>
    <dgm:pt modelId="{F783B9A1-0BDD-43EC-AE46-134B96A325D5}" type="pres">
      <dgm:prSet presAssocID="{78333D97-7954-40C3-A429-6918886575F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B4044D-46E1-49FD-94A0-A4216D4AB1E8}" type="pres">
      <dgm:prSet presAssocID="{7EF4B53D-934D-4C15-8236-1B7942D994FE}" presName="centerShape" presStyleLbl="node0" presStyleIdx="0" presStyleCnt="1" custScaleX="135902" custLinFactNeighborX="466" custLinFactNeighborY="-39776"/>
      <dgm:spPr/>
      <dgm:t>
        <a:bodyPr/>
        <a:lstStyle/>
        <a:p>
          <a:endParaRPr lang="ru-RU"/>
        </a:p>
      </dgm:t>
    </dgm:pt>
    <dgm:pt modelId="{20B59DEC-81A9-489D-9E50-59A5FA7A7E72}" type="pres">
      <dgm:prSet presAssocID="{228A5B66-B0EC-443E-BAFB-5FCD59A1CA64}" presName="parTrans" presStyleLbl="bgSibTrans2D1" presStyleIdx="0" presStyleCnt="2" custAng="10880751" custScaleX="64365" custLinFactNeighborX="12915" custLinFactNeighborY="-95183"/>
      <dgm:spPr/>
      <dgm:t>
        <a:bodyPr/>
        <a:lstStyle/>
        <a:p>
          <a:endParaRPr lang="ru-RU"/>
        </a:p>
      </dgm:t>
    </dgm:pt>
    <dgm:pt modelId="{C151C6F3-4A84-4E04-B3C5-1B05D9625556}" type="pres">
      <dgm:prSet presAssocID="{70C217A6-0181-4D07-BB5B-FFE90445B78A}" presName="node" presStyleLbl="node1" presStyleIdx="0" presStyleCnt="2" custRadScaleRad="81073" custRadScaleInc="178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26BC7-3573-49E8-8912-DFA58B75EC9E}" type="pres">
      <dgm:prSet presAssocID="{28666F72-1F0B-4AFC-A652-0CDF7ACB1E88}" presName="parTrans" presStyleLbl="bgSibTrans2D1" presStyleIdx="1" presStyleCnt="2" custAng="10910611" custScaleX="62026" custLinFactNeighborX="-23590" custLinFactNeighborY="-95324"/>
      <dgm:spPr/>
      <dgm:t>
        <a:bodyPr/>
        <a:lstStyle/>
        <a:p>
          <a:endParaRPr lang="ru-RU"/>
        </a:p>
      </dgm:t>
    </dgm:pt>
    <dgm:pt modelId="{589D7AFF-BF1B-40AD-B2E0-0258A076FF67}" type="pres">
      <dgm:prSet presAssocID="{D701F163-2E19-47FA-B0F3-E0EFD41B5521}" presName="node" presStyleLbl="node1" presStyleIdx="1" presStyleCnt="2" custRadScaleRad="71754" custRadScaleInc="-181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C5DDC4-F343-40B7-B6EF-7733EA2A8BAE}" srcId="{7EF4B53D-934D-4C15-8236-1B7942D994FE}" destId="{D701F163-2E19-47FA-B0F3-E0EFD41B5521}" srcOrd="1" destOrd="0" parTransId="{28666F72-1F0B-4AFC-A652-0CDF7ACB1E88}" sibTransId="{8DD861EB-0EF2-4D5E-8298-CDDDE242D1C3}"/>
    <dgm:cxn modelId="{72230306-58C0-4060-83A6-ADC5180AE843}" type="presOf" srcId="{70C217A6-0181-4D07-BB5B-FFE90445B78A}" destId="{C151C6F3-4A84-4E04-B3C5-1B05D9625556}" srcOrd="0" destOrd="0" presId="urn:microsoft.com/office/officeart/2005/8/layout/radial4"/>
    <dgm:cxn modelId="{B50B2245-D6D6-4CCE-87D5-D25CCEEC130B}" type="presOf" srcId="{78333D97-7954-40C3-A429-6918886575FA}" destId="{F783B9A1-0BDD-43EC-AE46-134B96A325D5}" srcOrd="0" destOrd="0" presId="urn:microsoft.com/office/officeart/2005/8/layout/radial4"/>
    <dgm:cxn modelId="{CC7D334F-713E-41A8-AC6D-D1A2F1E02EE1}" type="presOf" srcId="{28666F72-1F0B-4AFC-A652-0CDF7ACB1E88}" destId="{2E826BC7-3573-49E8-8912-DFA58B75EC9E}" srcOrd="0" destOrd="0" presId="urn:microsoft.com/office/officeart/2005/8/layout/radial4"/>
    <dgm:cxn modelId="{622E741F-1171-4E40-B0C1-97749FE7BB68}" type="presOf" srcId="{228A5B66-B0EC-443E-BAFB-5FCD59A1CA64}" destId="{20B59DEC-81A9-489D-9E50-59A5FA7A7E72}" srcOrd="0" destOrd="0" presId="urn:microsoft.com/office/officeart/2005/8/layout/radial4"/>
    <dgm:cxn modelId="{B1E9E374-4F72-4006-ABB2-516B8E6EBD20}" type="presOf" srcId="{D701F163-2E19-47FA-B0F3-E0EFD41B5521}" destId="{589D7AFF-BF1B-40AD-B2E0-0258A076FF67}" srcOrd="0" destOrd="0" presId="urn:microsoft.com/office/officeart/2005/8/layout/radial4"/>
    <dgm:cxn modelId="{2026188C-AB12-4F57-BFC0-FA73BF792A1B}" srcId="{78333D97-7954-40C3-A429-6918886575FA}" destId="{7EF4B53D-934D-4C15-8236-1B7942D994FE}" srcOrd="0" destOrd="0" parTransId="{9D0A227A-3CBB-4407-B004-3191F0EDFC5A}" sibTransId="{E53EB94D-508A-4AE9-A64E-6CA95478DAD6}"/>
    <dgm:cxn modelId="{73B9B205-002E-4C27-A087-2E9BAB882F2F}" srcId="{7EF4B53D-934D-4C15-8236-1B7942D994FE}" destId="{70C217A6-0181-4D07-BB5B-FFE90445B78A}" srcOrd="0" destOrd="0" parTransId="{228A5B66-B0EC-443E-BAFB-5FCD59A1CA64}" sibTransId="{1CAFA227-32AF-4474-822E-05AC9895BA81}"/>
    <dgm:cxn modelId="{928E2F86-8D8E-43EF-9D8E-781C81A095E7}" type="presOf" srcId="{7EF4B53D-934D-4C15-8236-1B7942D994FE}" destId="{4CB4044D-46E1-49FD-94A0-A4216D4AB1E8}" srcOrd="0" destOrd="0" presId="urn:microsoft.com/office/officeart/2005/8/layout/radial4"/>
    <dgm:cxn modelId="{516A6995-3433-4348-BAF8-6C8D9BC8CCEA}" type="presParOf" srcId="{F783B9A1-0BDD-43EC-AE46-134B96A325D5}" destId="{4CB4044D-46E1-49FD-94A0-A4216D4AB1E8}" srcOrd="0" destOrd="0" presId="urn:microsoft.com/office/officeart/2005/8/layout/radial4"/>
    <dgm:cxn modelId="{5415203C-75D1-4D4C-9FC5-1DFB75E7FC6B}" type="presParOf" srcId="{F783B9A1-0BDD-43EC-AE46-134B96A325D5}" destId="{20B59DEC-81A9-489D-9E50-59A5FA7A7E72}" srcOrd="1" destOrd="0" presId="urn:microsoft.com/office/officeart/2005/8/layout/radial4"/>
    <dgm:cxn modelId="{CA51749D-C836-459F-ACDB-9458B459396F}" type="presParOf" srcId="{F783B9A1-0BDD-43EC-AE46-134B96A325D5}" destId="{C151C6F3-4A84-4E04-B3C5-1B05D9625556}" srcOrd="2" destOrd="0" presId="urn:microsoft.com/office/officeart/2005/8/layout/radial4"/>
    <dgm:cxn modelId="{EC739E46-2BF0-486B-927F-59D3A03F2890}" type="presParOf" srcId="{F783B9A1-0BDD-43EC-AE46-134B96A325D5}" destId="{2E826BC7-3573-49E8-8912-DFA58B75EC9E}" srcOrd="3" destOrd="0" presId="urn:microsoft.com/office/officeart/2005/8/layout/radial4"/>
    <dgm:cxn modelId="{5D1804C4-68D3-4E48-BAC1-03479CCBFD7D}" type="presParOf" srcId="{F783B9A1-0BDD-43EC-AE46-134B96A325D5}" destId="{589D7AFF-BF1B-40AD-B2E0-0258A076FF67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B4044D-46E1-49FD-94A0-A4216D4AB1E8}">
      <dsp:nvSpPr>
        <dsp:cNvPr id="0" name=""/>
        <dsp:cNvSpPr/>
      </dsp:nvSpPr>
      <dsp:spPr>
        <a:xfrm>
          <a:off x="2369239" y="0"/>
          <a:ext cx="3510262" cy="2582936"/>
        </a:xfrm>
        <a:prstGeom prst="ellipse">
          <a:avLst/>
        </a:prstGeom>
        <a:gradFill rotWithShape="1">
          <a:gsLst>
            <a:gs pos="0">
              <a:schemeClr val="accent3">
                <a:tint val="65000"/>
                <a:satMod val="270000"/>
              </a:schemeClr>
            </a:gs>
            <a:gs pos="25000">
              <a:schemeClr val="accent3">
                <a:tint val="60000"/>
                <a:satMod val="300000"/>
              </a:schemeClr>
            </a:gs>
            <a:gs pos="100000">
              <a:schemeClr val="accent3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accent3">
                  <a:lumMod val="75000"/>
                </a:schemeClr>
              </a:solidFill>
            </a:rPr>
            <a:t>Види презентацій</a:t>
          </a:r>
          <a:endParaRPr lang="ru-RU" sz="2800" kern="1200" dirty="0">
            <a:solidFill>
              <a:schemeClr val="accent3">
                <a:lumMod val="75000"/>
              </a:schemeClr>
            </a:solidFill>
          </a:endParaRPr>
        </a:p>
      </dsp:txBody>
      <dsp:txXfrm>
        <a:off x="2369239" y="0"/>
        <a:ext cx="3510262" cy="2582936"/>
      </dsp:txXfrm>
    </dsp:sp>
    <dsp:sp modelId="{20B59DEC-81A9-489D-9E50-59A5FA7A7E72}">
      <dsp:nvSpPr>
        <dsp:cNvPr id="0" name=""/>
        <dsp:cNvSpPr/>
      </dsp:nvSpPr>
      <dsp:spPr>
        <a:xfrm rot="13807130">
          <a:off x="5513337" y="2357333"/>
          <a:ext cx="1608576" cy="73613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1C6F3-4A84-4E04-B3C5-1B05D9625556}">
      <dsp:nvSpPr>
        <dsp:cNvPr id="0" name=""/>
        <dsp:cNvSpPr/>
      </dsp:nvSpPr>
      <dsp:spPr>
        <a:xfrm>
          <a:off x="5591490" y="3384373"/>
          <a:ext cx="2453789" cy="196303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65000"/>
                <a:satMod val="270000"/>
              </a:schemeClr>
            </a:gs>
            <a:gs pos="25000">
              <a:schemeClr val="accent4">
                <a:tint val="60000"/>
                <a:satMod val="300000"/>
              </a:schemeClr>
            </a:gs>
            <a:gs pos="100000">
              <a:schemeClr val="accent4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слайдові</a:t>
          </a:r>
          <a:endParaRPr lang="ru-RU" sz="3800" kern="1200" dirty="0"/>
        </a:p>
      </dsp:txBody>
      <dsp:txXfrm>
        <a:off x="5591490" y="3384373"/>
        <a:ext cx="2453789" cy="1963031"/>
      </dsp:txXfrm>
    </dsp:sp>
    <dsp:sp modelId="{2E826BC7-3573-49E8-8912-DFA58B75EC9E}">
      <dsp:nvSpPr>
        <dsp:cNvPr id="0" name=""/>
        <dsp:cNvSpPr/>
      </dsp:nvSpPr>
      <dsp:spPr>
        <a:xfrm rot="18602093">
          <a:off x="1148484" y="2371557"/>
          <a:ext cx="1459266" cy="73613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9D7AFF-BF1B-40AD-B2E0-0258A076FF67}">
      <dsp:nvSpPr>
        <dsp:cNvPr id="0" name=""/>
        <dsp:cNvSpPr/>
      </dsp:nvSpPr>
      <dsp:spPr>
        <a:xfrm>
          <a:off x="478902" y="3384365"/>
          <a:ext cx="2453789" cy="196303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65000"/>
                <a:satMod val="270000"/>
              </a:schemeClr>
            </a:gs>
            <a:gs pos="25000">
              <a:schemeClr val="accent2">
                <a:tint val="60000"/>
                <a:satMod val="300000"/>
              </a:schemeClr>
            </a:gs>
            <a:gs pos="100000">
              <a:schemeClr val="accent2">
                <a:tint val="29000"/>
                <a:satMod val="40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atMod val="150000"/>
            </a:schemeClr>
          </a:solidFill>
          <a:prstDash val="solid"/>
        </a:ln>
        <a:effectLst>
          <a:outerShdw blurRad="65500" dist="38100" dir="5400000" rotWithShape="0">
            <a:srgbClr val="000000">
              <a:alpha val="40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потокові</a:t>
          </a:r>
          <a:endParaRPr lang="ru-RU" sz="3800" kern="1200" dirty="0"/>
        </a:p>
      </dsp:txBody>
      <dsp:txXfrm>
        <a:off x="478902" y="3384365"/>
        <a:ext cx="2453789" cy="19630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5862A09-63E5-4DE1-A680-35B0891450D6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DD1B576-183A-4C81-842E-A98999257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ua/url?sa=i&amp;source=images&amp;cd=&amp;cad=rja&amp;uact=8&amp;ved=0CAgQjRw&amp;url=http://besplatnyeprogrammy.pro/windows-movie-maker/&amp;ei=mgtFVP3LNea_ygPf3YBw&amp;psig=AFQjCNFDti3Ty5zL4ryP-gc5MNbMuCpxeA&amp;ust=141389749895552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http://www.google.com.ua/url?sa=i&amp;rct=j&amp;q=&amp;esrc=s&amp;frm=1&amp;source=images&amp;cd=&amp;cad=rja&amp;uact=8&amp;ved=0CAcQjRw&amp;url=http://vasconezdelanieve.blogspot.com/2011/06/breve-historia-de-adobe-flash-player.html&amp;ei=DQxFVNHAD8PAOcvpgbgN&amp;psig=AFQjCNHG3dVRrANM1_RU1TBPDI7bhEbjmQ&amp;ust=1413897585601378" TargetMode="External"/></Relationships>
</file>

<file path=ppt/slides/_rels/slide9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емоційний бумеранг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8352928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763528"/>
          </a:xfrm>
        </p:spPr>
        <p:txBody>
          <a:bodyPr/>
          <a:lstStyle/>
          <a:p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створення презентації: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183880" cy="2664296"/>
          </a:xfrm>
        </p:spPr>
        <p:txBody>
          <a:bodyPr/>
          <a:lstStyle/>
          <a:p>
            <a:pPr>
              <a:buClr>
                <a:schemeClr val="accent3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комп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ютер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chemeClr val="accent3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програмне забезпечення (ПЗ);</a:t>
            </a:r>
          </a:p>
          <a:p>
            <a:pPr>
              <a:buClr>
                <a:schemeClr val="accent3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мережа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Clr>
                <a:schemeClr val="accent3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цифровий фотоапарат;</a:t>
            </a:r>
          </a:p>
          <a:p>
            <a:pPr>
              <a:buClr>
                <a:schemeClr val="accent3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сканер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3645024"/>
            <a:ext cx="8183880" cy="763528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Для демонстрації презентації: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92576" y="4653136"/>
            <a:ext cx="8183880" cy="13681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3">
                  <a:lumMod val="60000"/>
                  <a:lumOff val="40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проектор;</a:t>
            </a: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3">
                  <a:lumMod val="60000"/>
                  <a:lumOff val="40000"/>
                </a:schemeClr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мультимедійна дошка</a:t>
            </a: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33224"/>
            <a:ext cx="8183880" cy="105156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4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617312"/>
            <a:ext cx="8183880" cy="4187952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Опрацювати параграф </a:t>
            </a:r>
          </a:p>
          <a:p>
            <a:pPr>
              <a:lnSpc>
                <a:spcPct val="150000"/>
              </a:lnSpc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Створити презентацію  на тему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“Гаряча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10” (наприклад “10 найбільших міст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планети”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“10 найкрасивіших водопадів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планети”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“10 найбільших річок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планети”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тощо).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026440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Девіз уроку: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2920" y="2060848"/>
            <a:ext cx="8183880" cy="2966080"/>
          </a:xfrm>
        </p:spPr>
        <p:txBody>
          <a:bodyPr>
            <a:noAutofit/>
          </a:bodyPr>
          <a:lstStyle/>
          <a:p>
            <a:pPr algn="ctr"/>
            <a:r>
              <a:rPr lang="uk-UA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дрібних</a:t>
            </a:r>
            <a:r>
              <a:rPr lang="ru-RU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крихт</a:t>
            </a:r>
            <a:r>
              <a:rPr lang="ru-RU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щоденного</a:t>
            </a:r>
            <a:r>
              <a:rPr lang="ru-RU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досвіду</a:t>
            </a:r>
            <a:r>
              <a:rPr lang="uk-UA" sz="44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105156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Закінчи речення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183880" cy="4620000"/>
          </a:xfrm>
        </p:spPr>
        <p:txBody>
          <a:bodyPr/>
          <a:lstStyle/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Текстовий редактор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можна завантажити через …</a:t>
            </a:r>
          </a:p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Вийти з програми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Word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можна через …</a:t>
            </a:r>
          </a:p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Вікно програми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містить …</a:t>
            </a:r>
          </a:p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програмі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можна …</a:t>
            </a:r>
          </a:p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текстовий документ можна додавати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8064896" cy="3024336"/>
          </a:xfrm>
        </p:spPr>
        <p:txBody>
          <a:bodyPr>
            <a:noAutofit/>
          </a:bodyPr>
          <a:lstStyle/>
          <a:p>
            <a:pPr algn="l"/>
            <a:r>
              <a:rPr lang="uk-UA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uk-UA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uk-UA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uk-UA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uk-UA" sz="36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Системи </a:t>
            </a:r>
            <a: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опрацювання </a:t>
            </a:r>
            <a:r>
              <a:rPr lang="uk-UA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комп’ютерних презентацій. </a:t>
            </a:r>
            <a:r>
              <a:rPr lang="ru-RU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Програма </a:t>
            </a:r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Microsoft Office </a:t>
            </a:r>
            <a: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PowerPoint</a:t>
            </a:r>
            <a: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2010</a:t>
            </a:r>
            <a:r>
              <a:rPr lang="ru-RU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6216" y="5445224"/>
            <a:ext cx="2194584" cy="914400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10 клас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67544" y="764704"/>
            <a:ext cx="8183880" cy="519606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 таке презентація?</a:t>
            </a:r>
          </a:p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 представляє собою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комп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ютерна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презентація?</a:t>
            </a:r>
          </a:p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 їх використовують?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Які презентації називаються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слайдовими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а які потоковими?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chemeClr val="accent3">
                  <a:lumMod val="75000"/>
                </a:schemeClr>
              </a:buClr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Які потрібно мати програмні та технічні засоби, щоб створити і демонструвати презентації?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183880" cy="1957968"/>
          </a:xfrm>
        </p:spPr>
        <p:txBody>
          <a:bodyPr>
            <a:normAutofit fontScale="90000"/>
          </a:bodyPr>
          <a:lstStyle/>
          <a:p>
            <a:r>
              <a:rPr lang="uk-UA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</a:t>
            </a:r>
            <a:r>
              <a:rPr lang="en-US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ютерна</a:t>
            </a:r>
            <a:r>
              <a:rPr lang="uk-UA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презентація </a:t>
            </a:r>
            <a:r>
              <a:rPr lang="uk-UA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це електронний документ, наочне представлення інформації з використанням програмних засобів.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674512"/>
          </a:xfrm>
        </p:spPr>
        <p:txBody>
          <a:bodyPr/>
          <a:lstStyle/>
          <a:p>
            <a:pPr marL="0" indent="360363" algn="just"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Сдово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“презентація”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походить від латинського 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prezentation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”, що означає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передаю, вручаю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Отже, презентація –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це представлення.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0688" y="404665"/>
          <a:ext cx="8183562" cy="5483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Програмне забезпечення для потокових презентацій: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t0.gstatic.com/images?q=tbn:ANd9GcTxkODk92_62H9-rAdNaO0PhF3y4Z0U3cFj0ybaEhTCvhn92Oz_d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88840"/>
            <a:ext cx="3665984" cy="3665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6" name="Picture 4" descr="https://encrypted-tbn2.gstatic.com/images?q=tbn:ANd9GcQH1-WmrjqZxLVS_DPwDXvsOMGSuTcKRiTrtCaA_BQP2EbVF90b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1412776"/>
            <a:ext cx="4207772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Програмне забезпечення для </a:t>
            </a:r>
            <a:r>
              <a:rPr lang="uk-UA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слайдових</a:t>
            </a:r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презентацій: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hit-soft.net/uploads/1357283562_87-skachat-powerpoint-2010-besplatno-skachat-powerpoint-besplatnoewgwr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4824"/>
            <a:ext cx="5472608" cy="36966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165</TotalTime>
  <Words>197</Words>
  <Application>Microsoft Office PowerPoint</Application>
  <PresentationFormat>Экран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«Знання складається  із дрібних крихт  щоденного досвіду» </vt:lpstr>
      <vt:lpstr>Закінчи речення</vt:lpstr>
      <vt:lpstr>  Тема: Системи опрацювання комп’ютерних презентацій.  Програма Microsoft Office  PowerPoint 2010 </vt:lpstr>
      <vt:lpstr>Слайд 5</vt:lpstr>
      <vt:lpstr>Комп’ютерна презентація – це електронний документ, наочне представлення інформації з використанням програмних засобів.</vt:lpstr>
      <vt:lpstr>Слайд 7</vt:lpstr>
      <vt:lpstr>Програмне забезпечення для потокових презентацій:</vt:lpstr>
      <vt:lpstr>Програмне забезпечення для слайдових презентацій:</vt:lpstr>
      <vt:lpstr>Для створення презентації: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«Знання складається  із дрібних крихт щоденного досвіду.» </dc:title>
  <dc:creator>user</dc:creator>
  <cp:lastModifiedBy>user</cp:lastModifiedBy>
  <cp:revision>13</cp:revision>
  <dcterms:created xsi:type="dcterms:W3CDTF">2014-10-20T10:33:53Z</dcterms:created>
  <dcterms:modified xsi:type="dcterms:W3CDTF">2014-10-20T15:14:07Z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148619</vt:lpwstr>
  </property>
  <property fmtid="{D5CDD505-2E9C-101B-9397-08002B2CF9AE}" name="NXPowerLiteVersion" pid="3">
    <vt:lpwstr>D4.1.4</vt:lpwstr>
  </property>
</Properties>
</file>